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303" r:id="rId2"/>
    <p:sldId id="301" r:id="rId3"/>
    <p:sldId id="306" r:id="rId4"/>
    <p:sldId id="317" r:id="rId5"/>
    <p:sldId id="307" r:id="rId6"/>
    <p:sldId id="308" r:id="rId7"/>
    <p:sldId id="309" r:id="rId8"/>
    <p:sldId id="310" r:id="rId9"/>
    <p:sldId id="311" r:id="rId10"/>
    <p:sldId id="313" r:id="rId11"/>
    <p:sldId id="312" r:id="rId12"/>
    <p:sldId id="314" r:id="rId13"/>
    <p:sldId id="305" r:id="rId14"/>
    <p:sldId id="315" r:id="rId15"/>
    <p:sldId id="316" r:id="rId16"/>
    <p:sldId id="256" r:id="rId17"/>
    <p:sldId id="318" r:id="rId18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4A21"/>
    <a:srgbClr val="FF462C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 autoAdjust="0"/>
    <p:restoredTop sz="85026" autoAdjust="0"/>
  </p:normalViewPr>
  <p:slideViewPr>
    <p:cSldViewPr snapToGrid="0" snapToObjects="1">
      <p:cViewPr varScale="1">
        <p:scale>
          <a:sx n="88" d="100"/>
          <a:sy n="88" d="100"/>
        </p:scale>
        <p:origin x="852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A9B7D8-BBD5-4341-99E3-8479FCB08C49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90EB8C-AE39-4D87-91C0-62D5024A8BD1}">
      <dgm:prSet phldrT="[Text]"/>
      <dgm:spPr/>
      <dgm:t>
        <a:bodyPr/>
        <a:lstStyle/>
        <a:p>
          <a:r>
            <a:rPr lang="en-US" dirty="0" smtClean="0"/>
            <a:t>User Interface</a:t>
          </a:r>
          <a:endParaRPr lang="en-US" dirty="0"/>
        </a:p>
      </dgm:t>
    </dgm:pt>
    <dgm:pt modelId="{6D6C8DD6-22CC-4E7E-9034-82DA9499987D}" type="parTrans" cxnId="{BE1F0D1D-91F9-4804-B8B3-15C8191631BF}">
      <dgm:prSet/>
      <dgm:spPr/>
      <dgm:t>
        <a:bodyPr/>
        <a:lstStyle/>
        <a:p>
          <a:endParaRPr lang="en-US"/>
        </a:p>
      </dgm:t>
    </dgm:pt>
    <dgm:pt modelId="{BCAB7039-B1C8-49B5-8F8B-B3FF67293567}" type="sibTrans" cxnId="{BE1F0D1D-91F9-4804-B8B3-15C8191631BF}">
      <dgm:prSet/>
      <dgm:spPr/>
      <dgm:t>
        <a:bodyPr/>
        <a:lstStyle/>
        <a:p>
          <a:endParaRPr lang="en-US"/>
        </a:p>
      </dgm:t>
    </dgm:pt>
    <dgm:pt modelId="{539706FC-D0EE-4831-A15C-C0221CACCE47}">
      <dgm:prSet phldrT="[Text]"/>
      <dgm:spPr/>
      <dgm:t>
        <a:bodyPr/>
        <a:lstStyle/>
        <a:p>
          <a:r>
            <a:rPr lang="en-US" dirty="0" smtClean="0"/>
            <a:t>Application Tier (ORM)</a:t>
          </a:r>
          <a:endParaRPr lang="en-US" dirty="0"/>
        </a:p>
      </dgm:t>
    </dgm:pt>
    <dgm:pt modelId="{433F1E17-FC96-4E48-8B83-B56CA0EF8333}" type="parTrans" cxnId="{85F40D40-342B-499C-B9DA-4D642BFFEA28}">
      <dgm:prSet/>
      <dgm:spPr/>
      <dgm:t>
        <a:bodyPr/>
        <a:lstStyle/>
        <a:p>
          <a:endParaRPr lang="en-US"/>
        </a:p>
      </dgm:t>
    </dgm:pt>
    <dgm:pt modelId="{6F0BDE41-5BDF-4B45-AE06-7189CBD0888D}" type="sibTrans" cxnId="{85F40D40-342B-499C-B9DA-4D642BFFEA28}">
      <dgm:prSet/>
      <dgm:spPr/>
      <dgm:t>
        <a:bodyPr/>
        <a:lstStyle/>
        <a:p>
          <a:endParaRPr lang="en-US"/>
        </a:p>
      </dgm:t>
    </dgm:pt>
    <dgm:pt modelId="{8B162940-9C5E-4512-8198-8E7918495C1F}">
      <dgm:prSet phldrT="[Text]"/>
      <dgm:spPr/>
      <dgm:t>
        <a:bodyPr/>
        <a:lstStyle/>
        <a:p>
          <a:r>
            <a:rPr lang="en-US" dirty="0" smtClean="0"/>
            <a:t>Data Tier</a:t>
          </a:r>
          <a:endParaRPr lang="en-US" dirty="0"/>
        </a:p>
      </dgm:t>
    </dgm:pt>
    <dgm:pt modelId="{FA9A1DF8-E01D-4862-86D1-743786FC56C2}" type="parTrans" cxnId="{CEF5DE01-F082-4263-BABC-886AE78F0E19}">
      <dgm:prSet/>
      <dgm:spPr/>
      <dgm:t>
        <a:bodyPr/>
        <a:lstStyle/>
        <a:p>
          <a:endParaRPr lang="en-US"/>
        </a:p>
      </dgm:t>
    </dgm:pt>
    <dgm:pt modelId="{311908E4-A412-4D48-9748-F964EBEBA163}" type="sibTrans" cxnId="{CEF5DE01-F082-4263-BABC-886AE78F0E19}">
      <dgm:prSet/>
      <dgm:spPr/>
      <dgm:t>
        <a:bodyPr/>
        <a:lstStyle/>
        <a:p>
          <a:endParaRPr lang="en-US"/>
        </a:p>
      </dgm:t>
    </dgm:pt>
    <dgm:pt modelId="{0FB59886-5755-46BF-BB4B-5AC25A72E751}" type="pres">
      <dgm:prSet presAssocID="{60A9B7D8-BBD5-4341-99E3-8479FCB08C49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517AD7E-DDC5-4944-8E2C-A9B8509AF192}" type="pres">
      <dgm:prSet presAssocID="{60A9B7D8-BBD5-4341-99E3-8479FCB08C49}" presName="dummyMaxCanvas" presStyleCnt="0">
        <dgm:presLayoutVars/>
      </dgm:prSet>
      <dgm:spPr/>
    </dgm:pt>
    <dgm:pt modelId="{8AC0C180-0B30-4AD9-AF90-63F9F6BECF78}" type="pres">
      <dgm:prSet presAssocID="{60A9B7D8-BBD5-4341-99E3-8479FCB08C49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FECB4D-346B-44B9-841E-065467C69194}" type="pres">
      <dgm:prSet presAssocID="{60A9B7D8-BBD5-4341-99E3-8479FCB08C49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B62B57-6E1A-4345-8ABA-3C3699C9B7E3}" type="pres">
      <dgm:prSet presAssocID="{60A9B7D8-BBD5-4341-99E3-8479FCB08C49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8854DE-0925-48FB-9C25-94274FB81CD4}" type="pres">
      <dgm:prSet presAssocID="{60A9B7D8-BBD5-4341-99E3-8479FCB08C49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FE66D3-6AE4-43FE-B933-46A72860F97A}" type="pres">
      <dgm:prSet presAssocID="{60A9B7D8-BBD5-4341-99E3-8479FCB08C49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31C134-27C7-4CE5-95C6-FA62E33CC783}" type="pres">
      <dgm:prSet presAssocID="{60A9B7D8-BBD5-4341-99E3-8479FCB08C49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632438-1F62-4123-A1C8-98D30EC1694E}" type="pres">
      <dgm:prSet presAssocID="{60A9B7D8-BBD5-4341-99E3-8479FCB08C49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06D2E6-63B9-49D7-B9ED-12F7B9C33044}" type="pres">
      <dgm:prSet presAssocID="{60A9B7D8-BBD5-4341-99E3-8479FCB08C49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C3F9101-6F3A-412E-8EA7-36798A4D4D22}" type="presOf" srcId="{60A9B7D8-BBD5-4341-99E3-8479FCB08C49}" destId="{0FB59886-5755-46BF-BB4B-5AC25A72E751}" srcOrd="0" destOrd="0" presId="urn:microsoft.com/office/officeart/2005/8/layout/vProcess5"/>
    <dgm:cxn modelId="{1E83362C-07C7-414D-8637-FAA574DF6B05}" type="presOf" srcId="{8B162940-9C5E-4512-8198-8E7918495C1F}" destId="{0306D2E6-63B9-49D7-B9ED-12F7B9C33044}" srcOrd="1" destOrd="0" presId="urn:microsoft.com/office/officeart/2005/8/layout/vProcess5"/>
    <dgm:cxn modelId="{CEF5DE01-F082-4263-BABC-886AE78F0E19}" srcId="{60A9B7D8-BBD5-4341-99E3-8479FCB08C49}" destId="{8B162940-9C5E-4512-8198-8E7918495C1F}" srcOrd="2" destOrd="0" parTransId="{FA9A1DF8-E01D-4862-86D1-743786FC56C2}" sibTransId="{311908E4-A412-4D48-9748-F964EBEBA163}"/>
    <dgm:cxn modelId="{63F21DF6-A810-4079-91A5-005D86C82B30}" type="presOf" srcId="{BCAB7039-B1C8-49B5-8F8B-B3FF67293567}" destId="{448854DE-0925-48FB-9C25-94274FB81CD4}" srcOrd="0" destOrd="0" presId="urn:microsoft.com/office/officeart/2005/8/layout/vProcess5"/>
    <dgm:cxn modelId="{6652F204-6A73-4966-86A9-3A3C8268AC4D}" type="presOf" srcId="{8B162940-9C5E-4512-8198-8E7918495C1F}" destId="{4EB62B57-6E1A-4345-8ABA-3C3699C9B7E3}" srcOrd="0" destOrd="0" presId="urn:microsoft.com/office/officeart/2005/8/layout/vProcess5"/>
    <dgm:cxn modelId="{55E30B9F-81D8-48FD-A292-A16D03E49750}" type="presOf" srcId="{6F0BDE41-5BDF-4B45-AE06-7189CBD0888D}" destId="{3EFE66D3-6AE4-43FE-B933-46A72860F97A}" srcOrd="0" destOrd="0" presId="urn:microsoft.com/office/officeart/2005/8/layout/vProcess5"/>
    <dgm:cxn modelId="{BE1F0D1D-91F9-4804-B8B3-15C8191631BF}" srcId="{60A9B7D8-BBD5-4341-99E3-8479FCB08C49}" destId="{AE90EB8C-AE39-4D87-91C0-62D5024A8BD1}" srcOrd="0" destOrd="0" parTransId="{6D6C8DD6-22CC-4E7E-9034-82DA9499987D}" sibTransId="{BCAB7039-B1C8-49B5-8F8B-B3FF67293567}"/>
    <dgm:cxn modelId="{9DFDA224-B8B8-4438-BB7D-5E6F7ADBC5E3}" type="presOf" srcId="{539706FC-D0EE-4831-A15C-C0221CACCE47}" destId="{48632438-1F62-4123-A1C8-98D30EC1694E}" srcOrd="1" destOrd="0" presId="urn:microsoft.com/office/officeart/2005/8/layout/vProcess5"/>
    <dgm:cxn modelId="{4A6E150C-04C0-4E1D-81E6-458ADB012D0B}" type="presOf" srcId="{AE90EB8C-AE39-4D87-91C0-62D5024A8BD1}" destId="{2F31C134-27C7-4CE5-95C6-FA62E33CC783}" srcOrd="1" destOrd="0" presId="urn:microsoft.com/office/officeart/2005/8/layout/vProcess5"/>
    <dgm:cxn modelId="{85F40D40-342B-499C-B9DA-4D642BFFEA28}" srcId="{60A9B7D8-BBD5-4341-99E3-8479FCB08C49}" destId="{539706FC-D0EE-4831-A15C-C0221CACCE47}" srcOrd="1" destOrd="0" parTransId="{433F1E17-FC96-4E48-8B83-B56CA0EF8333}" sibTransId="{6F0BDE41-5BDF-4B45-AE06-7189CBD0888D}"/>
    <dgm:cxn modelId="{A8322C15-8C14-46F6-A22E-4A684682FB42}" type="presOf" srcId="{AE90EB8C-AE39-4D87-91C0-62D5024A8BD1}" destId="{8AC0C180-0B30-4AD9-AF90-63F9F6BECF78}" srcOrd="0" destOrd="0" presId="urn:microsoft.com/office/officeart/2005/8/layout/vProcess5"/>
    <dgm:cxn modelId="{91D08449-1704-4871-AE1A-390AF47585F7}" type="presOf" srcId="{539706FC-D0EE-4831-A15C-C0221CACCE47}" destId="{FBFECB4D-346B-44B9-841E-065467C69194}" srcOrd="0" destOrd="0" presId="urn:microsoft.com/office/officeart/2005/8/layout/vProcess5"/>
    <dgm:cxn modelId="{427EB209-B021-4C34-B66B-FFA3897B04A9}" type="presParOf" srcId="{0FB59886-5755-46BF-BB4B-5AC25A72E751}" destId="{A517AD7E-DDC5-4944-8E2C-A9B8509AF192}" srcOrd="0" destOrd="0" presId="urn:microsoft.com/office/officeart/2005/8/layout/vProcess5"/>
    <dgm:cxn modelId="{36751157-6798-4F5A-8D4A-7E63D9A05534}" type="presParOf" srcId="{0FB59886-5755-46BF-BB4B-5AC25A72E751}" destId="{8AC0C180-0B30-4AD9-AF90-63F9F6BECF78}" srcOrd="1" destOrd="0" presId="urn:microsoft.com/office/officeart/2005/8/layout/vProcess5"/>
    <dgm:cxn modelId="{407F6A1D-2C86-4EFD-BAE5-03346B650C28}" type="presParOf" srcId="{0FB59886-5755-46BF-BB4B-5AC25A72E751}" destId="{FBFECB4D-346B-44B9-841E-065467C69194}" srcOrd="2" destOrd="0" presId="urn:microsoft.com/office/officeart/2005/8/layout/vProcess5"/>
    <dgm:cxn modelId="{29FBC83C-D039-4BD8-82EF-CAA17F123EE4}" type="presParOf" srcId="{0FB59886-5755-46BF-BB4B-5AC25A72E751}" destId="{4EB62B57-6E1A-4345-8ABA-3C3699C9B7E3}" srcOrd="3" destOrd="0" presId="urn:microsoft.com/office/officeart/2005/8/layout/vProcess5"/>
    <dgm:cxn modelId="{37AB54DE-FD01-4931-BEA8-9A2DE3984C6F}" type="presParOf" srcId="{0FB59886-5755-46BF-BB4B-5AC25A72E751}" destId="{448854DE-0925-48FB-9C25-94274FB81CD4}" srcOrd="4" destOrd="0" presId="urn:microsoft.com/office/officeart/2005/8/layout/vProcess5"/>
    <dgm:cxn modelId="{62B66729-F062-441F-B093-43660BFB6359}" type="presParOf" srcId="{0FB59886-5755-46BF-BB4B-5AC25A72E751}" destId="{3EFE66D3-6AE4-43FE-B933-46A72860F97A}" srcOrd="5" destOrd="0" presId="urn:microsoft.com/office/officeart/2005/8/layout/vProcess5"/>
    <dgm:cxn modelId="{94355861-741B-455D-8C4D-6388E41DF665}" type="presParOf" srcId="{0FB59886-5755-46BF-BB4B-5AC25A72E751}" destId="{2F31C134-27C7-4CE5-95C6-FA62E33CC783}" srcOrd="6" destOrd="0" presId="urn:microsoft.com/office/officeart/2005/8/layout/vProcess5"/>
    <dgm:cxn modelId="{E6A8DC00-4B70-43C1-8E25-9A0FD56B8561}" type="presParOf" srcId="{0FB59886-5755-46BF-BB4B-5AC25A72E751}" destId="{48632438-1F62-4123-A1C8-98D30EC1694E}" srcOrd="7" destOrd="0" presId="urn:microsoft.com/office/officeart/2005/8/layout/vProcess5"/>
    <dgm:cxn modelId="{9A7BB267-63DD-4276-B9C9-5457E4EEF290}" type="presParOf" srcId="{0FB59886-5755-46BF-BB4B-5AC25A72E751}" destId="{0306D2E6-63B9-49D7-B9ED-12F7B9C33044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BA57FE3-7B96-4A2E-9DE1-8C15086A0929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4AE820-4539-4B88-8AA4-08781CBD24BD}">
      <dgm:prSet phldrT="[Text]"/>
      <dgm:spPr/>
      <dgm:t>
        <a:bodyPr/>
        <a:lstStyle/>
        <a:p>
          <a:r>
            <a:rPr lang="en-US" dirty="0" smtClean="0"/>
            <a:t>UI</a:t>
          </a:r>
          <a:endParaRPr lang="en-US" dirty="0"/>
        </a:p>
      </dgm:t>
    </dgm:pt>
    <dgm:pt modelId="{BD619CB1-6E8D-4ECA-897E-64AEA666C4F9}" type="parTrans" cxnId="{02713936-5613-428B-A4F9-CDAB59F3DAD6}">
      <dgm:prSet/>
      <dgm:spPr/>
      <dgm:t>
        <a:bodyPr/>
        <a:lstStyle/>
        <a:p>
          <a:endParaRPr lang="en-US"/>
        </a:p>
      </dgm:t>
    </dgm:pt>
    <dgm:pt modelId="{A7369A67-7BD9-4EB4-8833-0DA16573AECB}" type="sibTrans" cxnId="{02713936-5613-428B-A4F9-CDAB59F3DAD6}">
      <dgm:prSet/>
      <dgm:spPr/>
      <dgm:t>
        <a:bodyPr/>
        <a:lstStyle/>
        <a:p>
          <a:endParaRPr lang="en-US"/>
        </a:p>
      </dgm:t>
    </dgm:pt>
    <dgm:pt modelId="{E0033543-A8C5-49E1-8309-4CD54B618FCF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Logic</a:t>
          </a:r>
          <a:endParaRPr lang="en-US" dirty="0"/>
        </a:p>
      </dgm:t>
    </dgm:pt>
    <dgm:pt modelId="{B76A0888-9EC3-4244-A577-6F65A6CA1450}" type="parTrans" cxnId="{0A567E81-9C53-4D21-A39F-4BC71103CE48}">
      <dgm:prSet/>
      <dgm:spPr/>
      <dgm:t>
        <a:bodyPr/>
        <a:lstStyle/>
        <a:p>
          <a:endParaRPr lang="en-US"/>
        </a:p>
      </dgm:t>
    </dgm:pt>
    <dgm:pt modelId="{D8535027-0CAD-4E0F-B0E2-F3BF4F84110C}" type="sibTrans" cxnId="{0A567E81-9C53-4D21-A39F-4BC71103CE48}">
      <dgm:prSet/>
      <dgm:spPr/>
      <dgm:t>
        <a:bodyPr/>
        <a:lstStyle/>
        <a:p>
          <a:endParaRPr lang="en-US"/>
        </a:p>
      </dgm:t>
    </dgm:pt>
    <dgm:pt modelId="{FEF4FDCA-B37C-4825-B8D3-1D414C7C1607}">
      <dgm:prSet phldrT="[Text]"/>
      <dgm:spPr/>
      <dgm:t>
        <a:bodyPr/>
        <a:lstStyle/>
        <a:p>
          <a:r>
            <a:rPr lang="en-US" smtClean="0"/>
            <a:t>Data</a:t>
          </a:r>
          <a:endParaRPr lang="en-US" dirty="0"/>
        </a:p>
      </dgm:t>
    </dgm:pt>
    <dgm:pt modelId="{C6ED0225-E6A4-494B-B62B-82D77D95742A}" type="parTrans" cxnId="{9B2CA8A8-2EC1-4E95-9D9C-0CC94BEFCA73}">
      <dgm:prSet/>
      <dgm:spPr/>
      <dgm:t>
        <a:bodyPr/>
        <a:lstStyle/>
        <a:p>
          <a:endParaRPr lang="en-US"/>
        </a:p>
      </dgm:t>
    </dgm:pt>
    <dgm:pt modelId="{0B9F1A4E-4EF1-42B0-9817-32B3CBE74493}" type="sibTrans" cxnId="{9B2CA8A8-2EC1-4E95-9D9C-0CC94BEFCA73}">
      <dgm:prSet/>
      <dgm:spPr/>
      <dgm:t>
        <a:bodyPr/>
        <a:lstStyle/>
        <a:p>
          <a:endParaRPr lang="en-US"/>
        </a:p>
      </dgm:t>
    </dgm:pt>
    <dgm:pt modelId="{4B1E69D6-6C62-44A6-8A72-4BAD7C91BF3F}" type="pres">
      <dgm:prSet presAssocID="{ABA57FE3-7B96-4A2E-9DE1-8C15086A0929}" presName="rootnode" presStyleCnt="0">
        <dgm:presLayoutVars>
          <dgm:chMax/>
          <dgm:chPref/>
          <dgm:dir/>
          <dgm:animLvl val="lvl"/>
        </dgm:presLayoutVars>
      </dgm:prSet>
      <dgm:spPr/>
    </dgm:pt>
    <dgm:pt modelId="{BDE68BC8-461E-4FB7-A30E-723D0F804BDA}" type="pres">
      <dgm:prSet presAssocID="{014AE820-4539-4B88-8AA4-08781CBD24BD}" presName="composite" presStyleCnt="0"/>
      <dgm:spPr/>
    </dgm:pt>
    <dgm:pt modelId="{77B3EA4D-3C00-4314-84E7-37CDA58A4ADC}" type="pres">
      <dgm:prSet presAssocID="{014AE820-4539-4B88-8AA4-08781CBD24BD}" presName="bentUpArrow1" presStyleLbl="alignImgPlace1" presStyleIdx="0" presStyleCnt="2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15AE3451-DD54-4EB9-8428-AEE899AC469A}" type="pres">
      <dgm:prSet presAssocID="{014AE820-4539-4B88-8AA4-08781CBD24BD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CE3F4C6E-855E-4661-89E6-7082407DBF30}" type="pres">
      <dgm:prSet presAssocID="{014AE820-4539-4B88-8AA4-08781CBD24BD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82CE7E-0905-4269-81C1-C1D7A3AE02A7}" type="pres">
      <dgm:prSet presAssocID="{A7369A67-7BD9-4EB4-8833-0DA16573AECB}" presName="sibTrans" presStyleCnt="0"/>
      <dgm:spPr/>
    </dgm:pt>
    <dgm:pt modelId="{79314D84-A0C4-4B1E-B31E-B9651E98D62B}" type="pres">
      <dgm:prSet presAssocID="{E0033543-A8C5-49E1-8309-4CD54B618FCF}" presName="composite" presStyleCnt="0"/>
      <dgm:spPr/>
    </dgm:pt>
    <dgm:pt modelId="{C3340233-7FE2-42F4-A611-D7386F4954B4}" type="pres">
      <dgm:prSet presAssocID="{E0033543-A8C5-49E1-8309-4CD54B618FCF}" presName="bentUpArrow1" presStyleLbl="alignImgPlace1" presStyleIdx="1" presStyleCnt="2"/>
      <dgm:spPr/>
    </dgm:pt>
    <dgm:pt modelId="{ADDEB470-6DA5-4E1D-B8D0-A90BBAA3EB78}" type="pres">
      <dgm:prSet presAssocID="{E0033543-A8C5-49E1-8309-4CD54B618FCF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F76914E-EA65-472F-BAAF-54806FD7BE7D}" type="pres">
      <dgm:prSet presAssocID="{E0033543-A8C5-49E1-8309-4CD54B618FCF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576873-87A9-458A-9538-9A7D9281B941}" type="pres">
      <dgm:prSet presAssocID="{D8535027-0CAD-4E0F-B0E2-F3BF4F84110C}" presName="sibTrans" presStyleCnt="0"/>
      <dgm:spPr/>
    </dgm:pt>
    <dgm:pt modelId="{A332E734-1511-4548-90D5-A8B55C75A754}" type="pres">
      <dgm:prSet presAssocID="{FEF4FDCA-B37C-4825-B8D3-1D414C7C1607}" presName="composite" presStyleCnt="0"/>
      <dgm:spPr/>
    </dgm:pt>
    <dgm:pt modelId="{19D5540E-44C6-4022-8B74-E06010D1D6C1}" type="pres">
      <dgm:prSet presAssocID="{FEF4FDCA-B37C-4825-B8D3-1D414C7C1607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EB656702-B5C8-4CDB-8532-A43F30B87A57}" type="presOf" srcId="{014AE820-4539-4B88-8AA4-08781CBD24BD}" destId="{15AE3451-DD54-4EB9-8428-AEE899AC469A}" srcOrd="0" destOrd="0" presId="urn:microsoft.com/office/officeart/2005/8/layout/StepDownProcess"/>
    <dgm:cxn modelId="{99D84CFD-3BF9-4C6D-B395-7144FDF97C09}" type="presOf" srcId="{FEF4FDCA-B37C-4825-B8D3-1D414C7C1607}" destId="{19D5540E-44C6-4022-8B74-E06010D1D6C1}" srcOrd="0" destOrd="0" presId="urn:microsoft.com/office/officeart/2005/8/layout/StepDownProcess"/>
    <dgm:cxn modelId="{11D35CC1-F4E0-4A6E-9004-540C3678B95A}" type="presOf" srcId="{ABA57FE3-7B96-4A2E-9DE1-8C15086A0929}" destId="{4B1E69D6-6C62-44A6-8A72-4BAD7C91BF3F}" srcOrd="0" destOrd="0" presId="urn:microsoft.com/office/officeart/2005/8/layout/StepDownProcess"/>
    <dgm:cxn modelId="{0A567E81-9C53-4D21-A39F-4BC71103CE48}" srcId="{ABA57FE3-7B96-4A2E-9DE1-8C15086A0929}" destId="{E0033543-A8C5-49E1-8309-4CD54B618FCF}" srcOrd="1" destOrd="0" parTransId="{B76A0888-9EC3-4244-A577-6F65A6CA1450}" sibTransId="{D8535027-0CAD-4E0F-B0E2-F3BF4F84110C}"/>
    <dgm:cxn modelId="{02713936-5613-428B-A4F9-CDAB59F3DAD6}" srcId="{ABA57FE3-7B96-4A2E-9DE1-8C15086A0929}" destId="{014AE820-4539-4B88-8AA4-08781CBD24BD}" srcOrd="0" destOrd="0" parTransId="{BD619CB1-6E8D-4ECA-897E-64AEA666C4F9}" sibTransId="{A7369A67-7BD9-4EB4-8833-0DA16573AECB}"/>
    <dgm:cxn modelId="{891CC431-781E-4120-A6F2-8F79B9BE7C23}" type="presOf" srcId="{E0033543-A8C5-49E1-8309-4CD54B618FCF}" destId="{ADDEB470-6DA5-4E1D-B8D0-A90BBAA3EB78}" srcOrd="0" destOrd="0" presId="urn:microsoft.com/office/officeart/2005/8/layout/StepDownProcess"/>
    <dgm:cxn modelId="{9B2CA8A8-2EC1-4E95-9D9C-0CC94BEFCA73}" srcId="{ABA57FE3-7B96-4A2E-9DE1-8C15086A0929}" destId="{FEF4FDCA-B37C-4825-B8D3-1D414C7C1607}" srcOrd="2" destOrd="0" parTransId="{C6ED0225-E6A4-494B-B62B-82D77D95742A}" sibTransId="{0B9F1A4E-4EF1-42B0-9817-32B3CBE74493}"/>
    <dgm:cxn modelId="{BB4BF48E-6506-470E-BCCE-4F32D3E5EF7F}" type="presParOf" srcId="{4B1E69D6-6C62-44A6-8A72-4BAD7C91BF3F}" destId="{BDE68BC8-461E-4FB7-A30E-723D0F804BDA}" srcOrd="0" destOrd="0" presId="urn:microsoft.com/office/officeart/2005/8/layout/StepDownProcess"/>
    <dgm:cxn modelId="{31F8FEC2-E9C2-4480-8475-8EA06D951776}" type="presParOf" srcId="{BDE68BC8-461E-4FB7-A30E-723D0F804BDA}" destId="{77B3EA4D-3C00-4314-84E7-37CDA58A4ADC}" srcOrd="0" destOrd="0" presId="urn:microsoft.com/office/officeart/2005/8/layout/StepDownProcess"/>
    <dgm:cxn modelId="{52203DFF-5D04-4987-80A5-6AE99D671DBA}" type="presParOf" srcId="{BDE68BC8-461E-4FB7-A30E-723D0F804BDA}" destId="{15AE3451-DD54-4EB9-8428-AEE899AC469A}" srcOrd="1" destOrd="0" presId="urn:microsoft.com/office/officeart/2005/8/layout/StepDownProcess"/>
    <dgm:cxn modelId="{0ED607BB-AA20-45EE-8CAF-A0F655EC0295}" type="presParOf" srcId="{BDE68BC8-461E-4FB7-A30E-723D0F804BDA}" destId="{CE3F4C6E-855E-4661-89E6-7082407DBF30}" srcOrd="2" destOrd="0" presId="urn:microsoft.com/office/officeart/2005/8/layout/StepDownProcess"/>
    <dgm:cxn modelId="{B52B8211-97F3-4E79-841F-CD3EE307BE31}" type="presParOf" srcId="{4B1E69D6-6C62-44A6-8A72-4BAD7C91BF3F}" destId="{8982CE7E-0905-4269-81C1-C1D7A3AE02A7}" srcOrd="1" destOrd="0" presId="urn:microsoft.com/office/officeart/2005/8/layout/StepDownProcess"/>
    <dgm:cxn modelId="{4F646C71-2894-4894-A49C-F5AA92B4BCDC}" type="presParOf" srcId="{4B1E69D6-6C62-44A6-8A72-4BAD7C91BF3F}" destId="{79314D84-A0C4-4B1E-B31E-B9651E98D62B}" srcOrd="2" destOrd="0" presId="urn:microsoft.com/office/officeart/2005/8/layout/StepDownProcess"/>
    <dgm:cxn modelId="{D7ABF5B8-371C-412A-88F8-B6F48FE10981}" type="presParOf" srcId="{79314D84-A0C4-4B1E-B31E-B9651E98D62B}" destId="{C3340233-7FE2-42F4-A611-D7386F4954B4}" srcOrd="0" destOrd="0" presId="urn:microsoft.com/office/officeart/2005/8/layout/StepDownProcess"/>
    <dgm:cxn modelId="{D30F45B9-F266-4C5D-8D69-BDA3F589B66C}" type="presParOf" srcId="{79314D84-A0C4-4B1E-B31E-B9651E98D62B}" destId="{ADDEB470-6DA5-4E1D-B8D0-A90BBAA3EB78}" srcOrd="1" destOrd="0" presId="urn:microsoft.com/office/officeart/2005/8/layout/StepDownProcess"/>
    <dgm:cxn modelId="{DF445DF0-1EAB-4D9F-849F-64226C218A03}" type="presParOf" srcId="{79314D84-A0C4-4B1E-B31E-B9651E98D62B}" destId="{8F76914E-EA65-472F-BAAF-54806FD7BE7D}" srcOrd="2" destOrd="0" presId="urn:microsoft.com/office/officeart/2005/8/layout/StepDownProcess"/>
    <dgm:cxn modelId="{E4F245C7-84DA-487C-9719-0F9B874B47C6}" type="presParOf" srcId="{4B1E69D6-6C62-44A6-8A72-4BAD7C91BF3F}" destId="{23576873-87A9-458A-9538-9A7D9281B941}" srcOrd="3" destOrd="0" presId="urn:microsoft.com/office/officeart/2005/8/layout/StepDownProcess"/>
    <dgm:cxn modelId="{AD458B47-89AF-4FD7-A2D6-CB2B0F4FB905}" type="presParOf" srcId="{4B1E69D6-6C62-44A6-8A72-4BAD7C91BF3F}" destId="{A332E734-1511-4548-90D5-A8B55C75A754}" srcOrd="4" destOrd="0" presId="urn:microsoft.com/office/officeart/2005/8/layout/StepDownProcess"/>
    <dgm:cxn modelId="{96F334A4-AF85-482A-9188-53D80AA2067A}" type="presParOf" srcId="{A332E734-1511-4548-90D5-A8B55C75A754}" destId="{19D5540E-44C6-4022-8B74-E06010D1D6C1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D66464A-1A93-4081-97D4-A4CB05B2D937}" type="doc">
      <dgm:prSet loTypeId="urn:microsoft.com/office/officeart/2005/8/layout/funnel1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DAE9941-1B8E-4770-9184-97E31B96E31C}">
      <dgm:prSet phldrT="[Text]"/>
      <dgm:spPr/>
      <dgm:t>
        <a:bodyPr/>
        <a:lstStyle/>
        <a:p>
          <a:r>
            <a:rPr lang="en-US" dirty="0" smtClean="0"/>
            <a:t>Update: $150</a:t>
          </a:r>
          <a:endParaRPr lang="en-US" dirty="0"/>
        </a:p>
      </dgm:t>
    </dgm:pt>
    <dgm:pt modelId="{9C32CAD2-9B90-4A4E-ABD4-04AAE3A554B4}" type="parTrans" cxnId="{324A51CF-CA3C-4249-8EC1-AD3A4885CA53}">
      <dgm:prSet/>
      <dgm:spPr/>
      <dgm:t>
        <a:bodyPr/>
        <a:lstStyle/>
        <a:p>
          <a:endParaRPr lang="en-US"/>
        </a:p>
      </dgm:t>
    </dgm:pt>
    <dgm:pt modelId="{C333B1BC-AFB8-49FF-981C-0CC99CFC7AD4}" type="sibTrans" cxnId="{324A51CF-CA3C-4249-8EC1-AD3A4885CA53}">
      <dgm:prSet/>
      <dgm:spPr/>
      <dgm:t>
        <a:bodyPr/>
        <a:lstStyle/>
        <a:p>
          <a:endParaRPr lang="en-US"/>
        </a:p>
      </dgm:t>
    </dgm:pt>
    <dgm:pt modelId="{A9902022-4458-4152-863A-C3BF7AC81A28}">
      <dgm:prSet phldrT="[Text]"/>
      <dgm:spPr/>
      <dgm:t>
        <a:bodyPr/>
        <a:lstStyle/>
        <a:p>
          <a:r>
            <a:rPr lang="en-US" dirty="0" smtClean="0"/>
            <a:t>Update:</a:t>
          </a:r>
        </a:p>
        <a:p>
          <a:r>
            <a:rPr lang="en-US" dirty="0" smtClean="0"/>
            <a:t>$75</a:t>
          </a:r>
          <a:endParaRPr lang="en-US" dirty="0"/>
        </a:p>
      </dgm:t>
    </dgm:pt>
    <dgm:pt modelId="{5F83F41E-0B09-471F-BBE3-AC72C0BD504B}" type="parTrans" cxnId="{2F89A67B-E94C-4F00-8A79-E4F65E3537B7}">
      <dgm:prSet/>
      <dgm:spPr/>
      <dgm:t>
        <a:bodyPr/>
        <a:lstStyle/>
        <a:p>
          <a:endParaRPr lang="en-US"/>
        </a:p>
      </dgm:t>
    </dgm:pt>
    <dgm:pt modelId="{6E16661F-CC1C-4BFF-94EB-6D52A5647B78}" type="sibTrans" cxnId="{2F89A67B-E94C-4F00-8A79-E4F65E3537B7}">
      <dgm:prSet/>
      <dgm:spPr/>
      <dgm:t>
        <a:bodyPr/>
        <a:lstStyle/>
        <a:p>
          <a:endParaRPr lang="en-US"/>
        </a:p>
      </dgm:t>
    </dgm:pt>
    <dgm:pt modelId="{8822E49E-3345-4CD7-B78B-121207FAF90D}">
      <dgm:prSet phldrT="[Text]"/>
      <dgm:spPr/>
      <dgm:t>
        <a:bodyPr/>
        <a:lstStyle/>
        <a:p>
          <a:r>
            <a:rPr lang="en-US" dirty="0" smtClean="0"/>
            <a:t>Update: $100</a:t>
          </a:r>
          <a:endParaRPr lang="en-US" dirty="0"/>
        </a:p>
      </dgm:t>
    </dgm:pt>
    <dgm:pt modelId="{F90370B6-26DE-49EA-B63E-F6C48EE2EA3D}" type="parTrans" cxnId="{094B9C7D-416B-4DFD-8380-09640D8211FD}">
      <dgm:prSet/>
      <dgm:spPr/>
      <dgm:t>
        <a:bodyPr/>
        <a:lstStyle/>
        <a:p>
          <a:endParaRPr lang="en-US"/>
        </a:p>
      </dgm:t>
    </dgm:pt>
    <dgm:pt modelId="{208D239F-6CDD-4A89-8DAE-106A6DF5A228}" type="sibTrans" cxnId="{094B9C7D-416B-4DFD-8380-09640D8211FD}">
      <dgm:prSet/>
      <dgm:spPr/>
      <dgm:t>
        <a:bodyPr/>
        <a:lstStyle/>
        <a:p>
          <a:endParaRPr lang="en-US"/>
        </a:p>
      </dgm:t>
    </dgm:pt>
    <dgm:pt modelId="{EFEDF52B-16C0-4EB0-888C-6DAD7E899621}">
      <dgm:prSet phldrT="[Text]"/>
      <dgm:spPr/>
      <dgm:t>
        <a:bodyPr/>
        <a:lstStyle/>
        <a:p>
          <a:r>
            <a:rPr lang="en-US" dirty="0" smtClean="0"/>
            <a:t>???</a:t>
          </a:r>
          <a:endParaRPr lang="en-US" dirty="0"/>
        </a:p>
      </dgm:t>
    </dgm:pt>
    <dgm:pt modelId="{112F68D9-E552-4182-A71C-FFBF78E891AF}" type="parTrans" cxnId="{1D5450C9-CB21-431B-A832-CD775DE70578}">
      <dgm:prSet/>
      <dgm:spPr/>
      <dgm:t>
        <a:bodyPr/>
        <a:lstStyle/>
        <a:p>
          <a:endParaRPr lang="en-US"/>
        </a:p>
      </dgm:t>
    </dgm:pt>
    <dgm:pt modelId="{F5F78FC7-421C-4F84-A4C5-F7FB64B32B43}" type="sibTrans" cxnId="{1D5450C9-CB21-431B-A832-CD775DE70578}">
      <dgm:prSet/>
      <dgm:spPr/>
      <dgm:t>
        <a:bodyPr/>
        <a:lstStyle/>
        <a:p>
          <a:endParaRPr lang="en-US"/>
        </a:p>
      </dgm:t>
    </dgm:pt>
    <dgm:pt modelId="{2C5500FF-A85B-4CD8-AA7F-1F41ABD98D88}" type="pres">
      <dgm:prSet presAssocID="{FD66464A-1A93-4081-97D4-A4CB05B2D937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FBE2D67-1582-4601-83A8-33F7C4366BFA}" type="pres">
      <dgm:prSet presAssocID="{FD66464A-1A93-4081-97D4-A4CB05B2D937}" presName="ellipse" presStyleLbl="trBgShp" presStyleIdx="0" presStyleCnt="1" custScaleX="136418" custScaleY="130165"/>
      <dgm:spPr/>
    </dgm:pt>
    <dgm:pt modelId="{E4D39572-7D1B-49BE-8EEA-72307772F676}" type="pres">
      <dgm:prSet presAssocID="{FD66464A-1A93-4081-97D4-A4CB05B2D937}" presName="arrow1" presStyleLbl="fgShp" presStyleIdx="0" presStyleCnt="1"/>
      <dgm:spPr/>
    </dgm:pt>
    <dgm:pt modelId="{EA8D22B7-4DCE-457B-B41F-C85A32E928F8}" type="pres">
      <dgm:prSet presAssocID="{FD66464A-1A93-4081-97D4-A4CB05B2D937}" presName="rectangl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A38FAD-C772-4459-8100-A1C55A26E311}" type="pres">
      <dgm:prSet presAssocID="{A9902022-4458-4152-863A-C3BF7AC81A28}" presName="item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5162E5-8C78-4764-B837-5B8831C81B8C}" type="pres">
      <dgm:prSet presAssocID="{8822E49E-3345-4CD7-B78B-121207FAF90D}" presName="item2" presStyleLbl="node1" presStyleIdx="1" presStyleCnt="3" custLinFactNeighborX="-4185" custLinFactNeighborY="-125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46DA9-AED6-4576-A50C-B397272A347C}" type="pres">
      <dgm:prSet presAssocID="{EFEDF52B-16C0-4EB0-888C-6DAD7E899621}" presName="item3" presStyleLbl="node1" presStyleIdx="2" presStyleCnt="3" custLinFactNeighborX="2512" custLinFactNeighborY="-125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A17DAD-18B6-4BA8-9181-88F477FA81CF}" type="pres">
      <dgm:prSet presAssocID="{FD66464A-1A93-4081-97D4-A4CB05B2D937}" presName="funnel" presStyleLbl="trAlignAcc1" presStyleIdx="0" presStyleCnt="1" custScaleX="162027" custScaleY="129885"/>
      <dgm:spPr/>
    </dgm:pt>
  </dgm:ptLst>
  <dgm:cxnLst>
    <dgm:cxn modelId="{2F89A67B-E94C-4F00-8A79-E4F65E3537B7}" srcId="{FD66464A-1A93-4081-97D4-A4CB05B2D937}" destId="{A9902022-4458-4152-863A-C3BF7AC81A28}" srcOrd="1" destOrd="0" parTransId="{5F83F41E-0B09-471F-BBE3-AC72C0BD504B}" sibTransId="{6E16661F-CC1C-4BFF-94EB-6D52A5647B78}"/>
    <dgm:cxn modelId="{99DDA54C-380A-453F-810B-B109A0014AAF}" type="presOf" srcId="{FD66464A-1A93-4081-97D4-A4CB05B2D937}" destId="{2C5500FF-A85B-4CD8-AA7F-1F41ABD98D88}" srcOrd="0" destOrd="0" presId="urn:microsoft.com/office/officeart/2005/8/layout/funnel1"/>
    <dgm:cxn modelId="{094B9C7D-416B-4DFD-8380-09640D8211FD}" srcId="{FD66464A-1A93-4081-97D4-A4CB05B2D937}" destId="{8822E49E-3345-4CD7-B78B-121207FAF90D}" srcOrd="2" destOrd="0" parTransId="{F90370B6-26DE-49EA-B63E-F6C48EE2EA3D}" sibTransId="{208D239F-6CDD-4A89-8DAE-106A6DF5A228}"/>
    <dgm:cxn modelId="{ECE5B8AA-4CEA-40BE-B28F-C3A3AC051E6C}" type="presOf" srcId="{EFEDF52B-16C0-4EB0-888C-6DAD7E899621}" destId="{EA8D22B7-4DCE-457B-B41F-C85A32E928F8}" srcOrd="0" destOrd="0" presId="urn:microsoft.com/office/officeart/2005/8/layout/funnel1"/>
    <dgm:cxn modelId="{324A51CF-CA3C-4249-8EC1-AD3A4885CA53}" srcId="{FD66464A-1A93-4081-97D4-A4CB05B2D937}" destId="{EDAE9941-1B8E-4770-9184-97E31B96E31C}" srcOrd="0" destOrd="0" parTransId="{9C32CAD2-9B90-4A4E-ABD4-04AAE3A554B4}" sibTransId="{C333B1BC-AFB8-49FF-981C-0CC99CFC7AD4}"/>
    <dgm:cxn modelId="{D142445D-4218-4814-ABE5-9BE1B84F401B}" type="presOf" srcId="{EDAE9941-1B8E-4770-9184-97E31B96E31C}" destId="{A2146DA9-AED6-4576-A50C-B397272A347C}" srcOrd="0" destOrd="0" presId="urn:microsoft.com/office/officeart/2005/8/layout/funnel1"/>
    <dgm:cxn modelId="{1D5450C9-CB21-431B-A832-CD775DE70578}" srcId="{FD66464A-1A93-4081-97D4-A4CB05B2D937}" destId="{EFEDF52B-16C0-4EB0-888C-6DAD7E899621}" srcOrd="3" destOrd="0" parTransId="{112F68D9-E552-4182-A71C-FFBF78E891AF}" sibTransId="{F5F78FC7-421C-4F84-A4C5-F7FB64B32B43}"/>
    <dgm:cxn modelId="{4231286B-22BC-4810-B2C3-DBD5F6A6B776}" type="presOf" srcId="{A9902022-4458-4152-863A-C3BF7AC81A28}" destId="{9F5162E5-8C78-4764-B837-5B8831C81B8C}" srcOrd="0" destOrd="0" presId="urn:microsoft.com/office/officeart/2005/8/layout/funnel1"/>
    <dgm:cxn modelId="{F3CF7EF2-132A-4938-9833-534E02B72643}" type="presOf" srcId="{8822E49E-3345-4CD7-B78B-121207FAF90D}" destId="{53A38FAD-C772-4459-8100-A1C55A26E311}" srcOrd="0" destOrd="0" presId="urn:microsoft.com/office/officeart/2005/8/layout/funnel1"/>
    <dgm:cxn modelId="{53C5139E-EF6E-4AFE-A212-7DCA8A9B16A8}" type="presParOf" srcId="{2C5500FF-A85B-4CD8-AA7F-1F41ABD98D88}" destId="{EFBE2D67-1582-4601-83A8-33F7C4366BFA}" srcOrd="0" destOrd="0" presId="urn:microsoft.com/office/officeart/2005/8/layout/funnel1"/>
    <dgm:cxn modelId="{BF3696BB-A053-4D78-85E6-7C4E7C6AAA50}" type="presParOf" srcId="{2C5500FF-A85B-4CD8-AA7F-1F41ABD98D88}" destId="{E4D39572-7D1B-49BE-8EEA-72307772F676}" srcOrd="1" destOrd="0" presId="urn:microsoft.com/office/officeart/2005/8/layout/funnel1"/>
    <dgm:cxn modelId="{34D5C5FB-F830-4825-953A-90280D6601C9}" type="presParOf" srcId="{2C5500FF-A85B-4CD8-AA7F-1F41ABD98D88}" destId="{EA8D22B7-4DCE-457B-B41F-C85A32E928F8}" srcOrd="2" destOrd="0" presId="urn:microsoft.com/office/officeart/2005/8/layout/funnel1"/>
    <dgm:cxn modelId="{D88F6E3B-7072-4F36-BD7D-B09A23E7A431}" type="presParOf" srcId="{2C5500FF-A85B-4CD8-AA7F-1F41ABD98D88}" destId="{53A38FAD-C772-4459-8100-A1C55A26E311}" srcOrd="3" destOrd="0" presId="urn:microsoft.com/office/officeart/2005/8/layout/funnel1"/>
    <dgm:cxn modelId="{0CA88344-8EBD-4978-A6FD-74478472E001}" type="presParOf" srcId="{2C5500FF-A85B-4CD8-AA7F-1F41ABD98D88}" destId="{9F5162E5-8C78-4764-B837-5B8831C81B8C}" srcOrd="4" destOrd="0" presId="urn:microsoft.com/office/officeart/2005/8/layout/funnel1"/>
    <dgm:cxn modelId="{579465BE-A401-4972-81D5-5A0C5728B52A}" type="presParOf" srcId="{2C5500FF-A85B-4CD8-AA7F-1F41ABD98D88}" destId="{A2146DA9-AED6-4576-A50C-B397272A347C}" srcOrd="5" destOrd="0" presId="urn:microsoft.com/office/officeart/2005/8/layout/funnel1"/>
    <dgm:cxn modelId="{88B1E6D6-A87A-469C-87B8-E30DC15C912A}" type="presParOf" srcId="{2C5500FF-A85B-4CD8-AA7F-1F41ABD98D88}" destId="{51A17DAD-18B6-4BA8-9181-88F477FA81CF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C0C180-0B30-4AD9-AF90-63F9F6BECF78}">
      <dsp:nvSpPr>
        <dsp:cNvPr id="0" name=""/>
        <dsp:cNvSpPr/>
      </dsp:nvSpPr>
      <dsp:spPr>
        <a:xfrm>
          <a:off x="0" y="0"/>
          <a:ext cx="6423025" cy="932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User Interface</a:t>
          </a:r>
          <a:endParaRPr lang="en-US" sz="3600" kern="1200" dirty="0"/>
        </a:p>
      </dsp:txBody>
      <dsp:txXfrm>
        <a:off x="27312" y="27312"/>
        <a:ext cx="5416787" cy="877873"/>
      </dsp:txXfrm>
    </dsp:sp>
    <dsp:sp modelId="{FBFECB4D-346B-44B9-841E-065467C69194}">
      <dsp:nvSpPr>
        <dsp:cNvPr id="0" name=""/>
        <dsp:cNvSpPr/>
      </dsp:nvSpPr>
      <dsp:spPr>
        <a:xfrm>
          <a:off x="566737" y="1087913"/>
          <a:ext cx="6423025" cy="932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Application Tier (ORM)</a:t>
          </a:r>
          <a:endParaRPr lang="en-US" sz="3600" kern="1200" dirty="0"/>
        </a:p>
      </dsp:txBody>
      <dsp:txXfrm>
        <a:off x="594049" y="1115225"/>
        <a:ext cx="5195540" cy="877873"/>
      </dsp:txXfrm>
    </dsp:sp>
    <dsp:sp modelId="{4EB62B57-6E1A-4345-8ABA-3C3699C9B7E3}">
      <dsp:nvSpPr>
        <dsp:cNvPr id="0" name=""/>
        <dsp:cNvSpPr/>
      </dsp:nvSpPr>
      <dsp:spPr>
        <a:xfrm>
          <a:off x="1133474" y="2175827"/>
          <a:ext cx="6423025" cy="932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Data Tier</a:t>
          </a:r>
          <a:endParaRPr lang="en-US" sz="3600" kern="1200" dirty="0"/>
        </a:p>
      </dsp:txBody>
      <dsp:txXfrm>
        <a:off x="1160786" y="2203139"/>
        <a:ext cx="5195540" cy="877873"/>
      </dsp:txXfrm>
    </dsp:sp>
    <dsp:sp modelId="{448854DE-0925-48FB-9C25-94274FB81CD4}">
      <dsp:nvSpPr>
        <dsp:cNvPr id="0" name=""/>
        <dsp:cNvSpPr/>
      </dsp:nvSpPr>
      <dsp:spPr>
        <a:xfrm>
          <a:off x="5816901" y="707143"/>
          <a:ext cx="606123" cy="60612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5953279" y="707143"/>
        <a:ext cx="333367" cy="456108"/>
      </dsp:txXfrm>
    </dsp:sp>
    <dsp:sp modelId="{3EFE66D3-6AE4-43FE-B933-46A72860F97A}">
      <dsp:nvSpPr>
        <dsp:cNvPr id="0" name=""/>
        <dsp:cNvSpPr/>
      </dsp:nvSpPr>
      <dsp:spPr>
        <a:xfrm>
          <a:off x="6383639" y="1788841"/>
          <a:ext cx="606123" cy="60612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6520017" y="1788841"/>
        <a:ext cx="333367" cy="4561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3EA4D-3C00-4314-84E7-37CDA58A4ADC}">
      <dsp:nvSpPr>
        <dsp:cNvPr id="0" name=""/>
        <dsp:cNvSpPr/>
      </dsp:nvSpPr>
      <dsp:spPr>
        <a:xfrm rot="5400000">
          <a:off x="2193970" y="908156"/>
          <a:ext cx="803186" cy="91439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AE3451-DD54-4EB9-8428-AEE899AC469A}">
      <dsp:nvSpPr>
        <dsp:cNvPr id="0" name=""/>
        <dsp:cNvSpPr/>
      </dsp:nvSpPr>
      <dsp:spPr>
        <a:xfrm>
          <a:off x="1981174" y="17808"/>
          <a:ext cx="1352092" cy="94642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UI</a:t>
          </a:r>
          <a:endParaRPr lang="en-US" sz="3100" kern="1200" dirty="0"/>
        </a:p>
      </dsp:txBody>
      <dsp:txXfrm>
        <a:off x="2027383" y="64017"/>
        <a:ext cx="1259674" cy="854003"/>
      </dsp:txXfrm>
    </dsp:sp>
    <dsp:sp modelId="{CE3F4C6E-855E-4661-89E6-7082407DBF30}">
      <dsp:nvSpPr>
        <dsp:cNvPr id="0" name=""/>
        <dsp:cNvSpPr/>
      </dsp:nvSpPr>
      <dsp:spPr>
        <a:xfrm>
          <a:off x="3333267" y="108071"/>
          <a:ext cx="983383" cy="7649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340233-7FE2-42F4-A611-D7386F4954B4}">
      <dsp:nvSpPr>
        <dsp:cNvPr id="0" name=""/>
        <dsp:cNvSpPr/>
      </dsp:nvSpPr>
      <dsp:spPr>
        <a:xfrm rot="5400000">
          <a:off x="3314999" y="1971300"/>
          <a:ext cx="803186" cy="91439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DEB470-6DA5-4E1D-B8D0-A90BBAA3EB78}">
      <dsp:nvSpPr>
        <dsp:cNvPr id="0" name=""/>
        <dsp:cNvSpPr/>
      </dsp:nvSpPr>
      <dsp:spPr>
        <a:xfrm>
          <a:off x="3102203" y="1080951"/>
          <a:ext cx="1352092" cy="946421"/>
        </a:xfrm>
        <a:prstGeom prst="roundRect">
          <a:avLst>
            <a:gd name="adj" fmla="val 16670"/>
          </a:avLst>
        </a:prstGeom>
        <a:solidFill>
          <a:schemeClr val="accent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Logic</a:t>
          </a:r>
          <a:endParaRPr lang="en-US" sz="3100" kern="1200" dirty="0"/>
        </a:p>
      </dsp:txBody>
      <dsp:txXfrm>
        <a:off x="3148412" y="1127160"/>
        <a:ext cx="1259674" cy="854003"/>
      </dsp:txXfrm>
    </dsp:sp>
    <dsp:sp modelId="{8F76914E-EA65-472F-BAAF-54806FD7BE7D}">
      <dsp:nvSpPr>
        <dsp:cNvPr id="0" name=""/>
        <dsp:cNvSpPr/>
      </dsp:nvSpPr>
      <dsp:spPr>
        <a:xfrm>
          <a:off x="4454296" y="1171214"/>
          <a:ext cx="983383" cy="7649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D5540E-44C6-4022-8B74-E06010D1D6C1}">
      <dsp:nvSpPr>
        <dsp:cNvPr id="0" name=""/>
        <dsp:cNvSpPr/>
      </dsp:nvSpPr>
      <dsp:spPr>
        <a:xfrm>
          <a:off x="4223232" y="2144095"/>
          <a:ext cx="1352092" cy="94642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/>
            <a:t>Data</a:t>
          </a:r>
          <a:endParaRPr lang="en-US" sz="3100" kern="1200" dirty="0"/>
        </a:p>
      </dsp:txBody>
      <dsp:txXfrm>
        <a:off x="4269441" y="2190304"/>
        <a:ext cx="1259674" cy="8540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E2D67-1582-4601-83A8-33F7C4366BFA}">
      <dsp:nvSpPr>
        <dsp:cNvPr id="0" name=""/>
        <dsp:cNvSpPr/>
      </dsp:nvSpPr>
      <dsp:spPr>
        <a:xfrm>
          <a:off x="2064987" y="157569"/>
          <a:ext cx="3418753" cy="1132866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D39572-7D1B-49BE-8EEA-72307772F676}">
      <dsp:nvSpPr>
        <dsp:cNvPr id="0" name=""/>
        <dsp:cNvSpPr/>
      </dsp:nvSpPr>
      <dsp:spPr>
        <a:xfrm>
          <a:off x="3535412" y="2419982"/>
          <a:ext cx="485675" cy="310832"/>
        </a:xfrm>
        <a:prstGeom prst="down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8D22B7-4DCE-457B-B41F-C85A32E928F8}">
      <dsp:nvSpPr>
        <dsp:cNvPr id="0" name=""/>
        <dsp:cNvSpPr/>
      </dsp:nvSpPr>
      <dsp:spPr>
        <a:xfrm>
          <a:off x="2612628" y="2668648"/>
          <a:ext cx="2331243" cy="582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???</a:t>
          </a:r>
          <a:endParaRPr lang="en-US" sz="2100" kern="1200" dirty="0"/>
        </a:p>
      </dsp:txBody>
      <dsp:txXfrm>
        <a:off x="2612628" y="2668648"/>
        <a:ext cx="2331243" cy="582810"/>
      </dsp:txXfrm>
    </dsp:sp>
    <dsp:sp modelId="{53A38FAD-C772-4459-8100-A1C55A26E311}">
      <dsp:nvSpPr>
        <dsp:cNvPr id="0" name=""/>
        <dsp:cNvSpPr/>
      </dsp:nvSpPr>
      <dsp:spPr>
        <a:xfrm>
          <a:off x="3432448" y="1226385"/>
          <a:ext cx="874216" cy="87421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Update: $100</a:t>
          </a:r>
          <a:endParaRPr lang="en-US" sz="1200" kern="1200" dirty="0"/>
        </a:p>
      </dsp:txBody>
      <dsp:txXfrm>
        <a:off x="3560474" y="1354411"/>
        <a:ext cx="618164" cy="618164"/>
      </dsp:txXfrm>
    </dsp:sp>
    <dsp:sp modelId="{9F5162E5-8C78-4764-B837-5B8831C81B8C}">
      <dsp:nvSpPr>
        <dsp:cNvPr id="0" name=""/>
        <dsp:cNvSpPr/>
      </dsp:nvSpPr>
      <dsp:spPr>
        <a:xfrm>
          <a:off x="2770312" y="460771"/>
          <a:ext cx="874216" cy="87421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Update: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$75</a:t>
          </a:r>
          <a:endParaRPr lang="en-US" sz="1200" kern="1200" dirty="0"/>
        </a:p>
      </dsp:txBody>
      <dsp:txXfrm>
        <a:off x="2898338" y="588797"/>
        <a:ext cx="618164" cy="618164"/>
      </dsp:txXfrm>
    </dsp:sp>
    <dsp:sp modelId="{A2146DA9-AED6-4576-A50C-B397272A347C}">
      <dsp:nvSpPr>
        <dsp:cNvPr id="0" name=""/>
        <dsp:cNvSpPr/>
      </dsp:nvSpPr>
      <dsp:spPr>
        <a:xfrm>
          <a:off x="3722502" y="249422"/>
          <a:ext cx="874216" cy="87421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Update: $150</a:t>
          </a:r>
          <a:endParaRPr lang="en-US" sz="1200" kern="1200" dirty="0"/>
        </a:p>
      </dsp:txBody>
      <dsp:txXfrm>
        <a:off x="3850528" y="377448"/>
        <a:ext cx="618164" cy="618164"/>
      </dsp:txXfrm>
    </dsp:sp>
    <dsp:sp modelId="{51A17DAD-18B6-4BA8-9181-88F477FA81CF}">
      <dsp:nvSpPr>
        <dsp:cNvPr id="0" name=""/>
        <dsp:cNvSpPr/>
      </dsp:nvSpPr>
      <dsp:spPr>
        <a:xfrm>
          <a:off x="1574857" y="-143134"/>
          <a:ext cx="4406785" cy="2826073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 smtClean="0"/>
              <a:pPr>
                <a:defRPr/>
              </a:pPr>
              <a:t>2/15/2017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 inputs/requests the data</a:t>
            </a:r>
          </a:p>
          <a:p>
            <a:endParaRPr lang="en-US" dirty="0" smtClean="0"/>
          </a:p>
          <a:p>
            <a:r>
              <a:rPr lang="en-US" dirty="0" smtClean="0"/>
              <a:t>Displays messaging, alerts, errors</a:t>
            </a:r>
          </a:p>
          <a:p>
            <a:endParaRPr lang="en-US" dirty="0" smtClean="0"/>
          </a:p>
          <a:p>
            <a:r>
              <a:rPr lang="en-US" dirty="0" smtClean="0"/>
              <a:t>Could be multiple</a:t>
            </a:r>
          </a:p>
          <a:p>
            <a:pPr lvl="1"/>
            <a:r>
              <a:rPr lang="en-US" dirty="0" smtClean="0"/>
              <a:t>HTML, Mobile, Native, APIs, SDKs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**** Should not be relied upon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193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Validates data</a:t>
            </a:r>
          </a:p>
          <a:p>
            <a:pPr lvl="1"/>
            <a:r>
              <a:rPr lang="en-US" dirty="0" smtClean="0"/>
              <a:t>Authentication, Authorization, Validation, Business Logic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400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Takes data on screen puts into data storage format</a:t>
            </a:r>
          </a:p>
          <a:p>
            <a:r>
              <a:rPr lang="en-US" dirty="0" smtClean="0"/>
              <a:t>Takes data from storage presents to 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443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Persists data to disk</a:t>
            </a:r>
          </a:p>
          <a:p>
            <a:r>
              <a:rPr lang="en-US" dirty="0" smtClean="0"/>
              <a:t>Has considerations for CAP theorem</a:t>
            </a:r>
          </a:p>
          <a:p>
            <a:endParaRPr lang="en-US" dirty="0" smtClean="0"/>
          </a:p>
          <a:p>
            <a:r>
              <a:rPr lang="en-US" dirty="0" smtClean="0"/>
              <a:t>https://static.googleusercontent.com/media/research.google.com/en//pubs/archive/45855.pdf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360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136854"/>
            <a:ext cx="21704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 smtClean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000" b="0" i="0" baseline="0" dirty="0" smtClean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0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786684" y="347147"/>
            <a:ext cx="52508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dirty="0" smtClean="0">
                <a:solidFill>
                  <a:schemeClr val="accent1"/>
                </a:solidFill>
                <a:latin typeface="Quadon Medium"/>
                <a:cs typeface="Quadon Medium"/>
              </a:rPr>
              <a:t>Computer &amp; Information Science &amp; Engineering</a:t>
            </a:r>
            <a:endParaRPr lang="en-US" sz="800" b="0" i="0" dirty="0">
              <a:solidFill>
                <a:schemeClr val="accent1"/>
              </a:solidFill>
              <a:latin typeface="Quadon Medium"/>
              <a:cs typeface="Quadon Medium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Gentona Book"/>
          <a:ea typeface="MS PGothic" panose="020B0600070205080204" pitchFamily="34" charset="-128"/>
          <a:cs typeface="Gentona Book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Sourcing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CEN 3031 – Introduction to Software </a:t>
            </a:r>
            <a:r>
              <a:rPr lang="en-US" dirty="0" smtClean="0"/>
              <a:t>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681524" y="2027889"/>
            <a:ext cx="3657600" cy="2268251"/>
          </a:xfrm>
        </p:spPr>
        <p:txBody>
          <a:bodyPr/>
          <a:lstStyle/>
          <a:p>
            <a:r>
              <a:rPr lang="en-US" dirty="0" smtClean="0"/>
              <a:t>Insert Account</a:t>
            </a:r>
          </a:p>
          <a:p>
            <a:r>
              <a:rPr lang="en-US" dirty="0" smtClean="0"/>
              <a:t>Update Account</a:t>
            </a:r>
          </a:p>
          <a:p>
            <a:r>
              <a:rPr lang="en-US" dirty="0" smtClean="0"/>
              <a:t>Delete 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>
          <a:xfrm>
            <a:off x="4583861" y="2027889"/>
            <a:ext cx="3657600" cy="2268251"/>
          </a:xfrm>
        </p:spPr>
        <p:txBody>
          <a:bodyPr/>
          <a:lstStyle/>
          <a:p>
            <a:r>
              <a:rPr lang="en-US" dirty="0" smtClean="0"/>
              <a:t>Account Created</a:t>
            </a:r>
          </a:p>
          <a:p>
            <a:r>
              <a:rPr lang="en-US" dirty="0" smtClean="0"/>
              <a:t>Account Deposited</a:t>
            </a:r>
          </a:p>
          <a:p>
            <a:r>
              <a:rPr lang="en-US" dirty="0" smtClean="0"/>
              <a:t>Account Withdrawn</a:t>
            </a:r>
          </a:p>
          <a:p>
            <a:r>
              <a:rPr lang="en-US" dirty="0" smtClean="0"/>
              <a:t>Account Removed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1524" y="1745501"/>
            <a:ext cx="3657600" cy="242047"/>
          </a:xfrm>
        </p:spPr>
        <p:txBody>
          <a:bodyPr/>
          <a:lstStyle/>
          <a:p>
            <a:r>
              <a:rPr lang="en-US" dirty="0" smtClean="0"/>
              <a:t>N-Tier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3861" y="1745501"/>
            <a:ext cx="3657600" cy="242047"/>
          </a:xfrm>
        </p:spPr>
        <p:txBody>
          <a:bodyPr/>
          <a:lstStyle/>
          <a:p>
            <a:r>
              <a:rPr lang="en-US" dirty="0" smtClean="0"/>
              <a:t>Event Sourcing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98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857030" y="775411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19773" y="2197281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Valid Event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719772" y="3775706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Event Store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185652" y="2197282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185651" y="3775705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Store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3" idx="2"/>
            <a:endCxn id="5" idx="0"/>
          </p:cNvCxnSpPr>
          <p:nvPr/>
        </p:nvCxnSpPr>
        <p:spPr>
          <a:xfrm rot="5400000">
            <a:off x="3028444" y="860287"/>
            <a:ext cx="536731" cy="2137257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2"/>
          <p:cNvCxnSpPr>
            <a:stCxn id="5" idx="2"/>
            <a:endCxn id="6" idx="0"/>
          </p:cNvCxnSpPr>
          <p:nvPr/>
        </p:nvCxnSpPr>
        <p:spPr>
          <a:xfrm rot="5400000">
            <a:off x="1881537" y="3429063"/>
            <a:ext cx="693286" cy="1"/>
          </a:xfrm>
          <a:prstGeom prst="bentConnector3">
            <a:avLst>
              <a:gd name="adj1" fmla="val 50000"/>
            </a:avLst>
          </a:prstGeom>
          <a:ln w="4445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3857031" y="2837932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Msg</a:t>
            </a:r>
            <a:r>
              <a:rPr lang="en-US" dirty="0" smtClean="0"/>
              <a:t> Bus</a:t>
            </a:r>
            <a:endParaRPr lang="en-US" dirty="0"/>
          </a:p>
        </p:txBody>
      </p:sp>
      <p:cxnSp>
        <p:nvCxnSpPr>
          <p:cNvPr id="19" name="Straight Arrow Connector 12"/>
          <p:cNvCxnSpPr>
            <a:stCxn id="5" idx="3"/>
            <a:endCxn id="18" idx="1"/>
          </p:cNvCxnSpPr>
          <p:nvPr/>
        </p:nvCxnSpPr>
        <p:spPr>
          <a:xfrm>
            <a:off x="2736586" y="2639851"/>
            <a:ext cx="1120445" cy="640651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12"/>
          <p:cNvCxnSpPr>
            <a:stCxn id="18" idx="3"/>
            <a:endCxn id="7" idx="1"/>
          </p:cNvCxnSpPr>
          <p:nvPr/>
        </p:nvCxnSpPr>
        <p:spPr>
          <a:xfrm flipV="1">
            <a:off x="4873844" y="2639852"/>
            <a:ext cx="1311808" cy="640650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12"/>
          <p:cNvCxnSpPr>
            <a:stCxn id="7" idx="2"/>
            <a:endCxn id="8" idx="0"/>
          </p:cNvCxnSpPr>
          <p:nvPr/>
        </p:nvCxnSpPr>
        <p:spPr>
          <a:xfrm rot="5400000">
            <a:off x="6347417" y="3429063"/>
            <a:ext cx="693284" cy="1"/>
          </a:xfrm>
          <a:prstGeom prst="bentConnector3">
            <a:avLst>
              <a:gd name="adj1" fmla="val 50000"/>
            </a:avLst>
          </a:prstGeom>
          <a:ln w="44450">
            <a:solidFill>
              <a:srgbClr val="FF4A2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12"/>
          <p:cNvCxnSpPr>
            <a:stCxn id="7" idx="0"/>
            <a:endCxn id="3" idx="2"/>
          </p:cNvCxnSpPr>
          <p:nvPr/>
        </p:nvCxnSpPr>
        <p:spPr>
          <a:xfrm rot="16200000" flipV="1">
            <a:off x="5261382" y="764605"/>
            <a:ext cx="536732" cy="2328622"/>
          </a:xfrm>
          <a:prstGeom prst="bentConnector3">
            <a:avLst>
              <a:gd name="adj1" fmla="val 50000"/>
            </a:avLst>
          </a:prstGeom>
          <a:ln w="44450">
            <a:solidFill>
              <a:srgbClr val="FF4A2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12"/>
          <p:cNvCxnSpPr>
            <a:stCxn id="18" idx="2"/>
            <a:endCxn id="49" idx="3"/>
          </p:cNvCxnSpPr>
          <p:nvPr/>
        </p:nvCxnSpPr>
        <p:spPr>
          <a:xfrm rot="16200000" flipH="1">
            <a:off x="4050559" y="4037949"/>
            <a:ext cx="636109" cy="6351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loud 48"/>
          <p:cNvSpPr/>
          <p:nvPr/>
        </p:nvSpPr>
        <p:spPr>
          <a:xfrm>
            <a:off x="3703509" y="4320230"/>
            <a:ext cx="1336559" cy="681228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???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1343306" y="1180829"/>
            <a:ext cx="1119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Please Create -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2782281" y="2206009"/>
            <a:ext cx="111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707254" y="3244397"/>
            <a:ext cx="111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7482921" y="2455184"/>
            <a:ext cx="16610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</a:p>
          <a:p>
            <a:pPr marL="342900" indent="-342900">
              <a:buAutoNum type="arabicPeriod"/>
            </a:pPr>
            <a:r>
              <a:rPr lang="en-US" dirty="0" smtClean="0"/>
              <a:t>Account</a:t>
            </a:r>
          </a:p>
          <a:p>
            <a:pPr marL="342900" indent="-342900">
              <a:buAutoNum type="arabicPeriod"/>
            </a:pPr>
            <a:r>
              <a:rPr lang="en-US" dirty="0" smtClean="0"/>
              <a:t>Marketing</a:t>
            </a:r>
          </a:p>
          <a:p>
            <a:pPr marL="342900" indent="-342900">
              <a:buAutoNum type="arabicPeriod"/>
            </a:pPr>
            <a:r>
              <a:rPr lang="en-US" dirty="0" smtClean="0"/>
              <a:t>Welcome</a:t>
            </a:r>
          </a:p>
          <a:p>
            <a:pPr marL="342900" indent="-342900">
              <a:buAutoNum type="arabicPeriod"/>
            </a:pPr>
            <a:r>
              <a:rPr lang="en-US" dirty="0" smtClean="0"/>
              <a:t>Mobile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9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Example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53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783940" y="1892226"/>
            <a:ext cx="3657600" cy="2268251"/>
          </a:xfrm>
        </p:spPr>
        <p:txBody>
          <a:bodyPr/>
          <a:lstStyle/>
          <a:p>
            <a:r>
              <a:rPr lang="en-US" dirty="0" smtClean="0"/>
              <a:t>Easily distribute data</a:t>
            </a:r>
          </a:p>
          <a:p>
            <a:r>
              <a:rPr lang="en-US" dirty="0" smtClean="0"/>
              <a:t>High Read/Write throughput</a:t>
            </a:r>
          </a:p>
          <a:p>
            <a:r>
              <a:rPr lang="en-US" dirty="0" smtClean="0"/>
              <a:t>Transaction log Replay</a:t>
            </a:r>
          </a:p>
          <a:p>
            <a:r>
              <a:rPr lang="en-US" dirty="0" smtClean="0"/>
              <a:t>Modularity</a:t>
            </a:r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>
          <a:xfrm>
            <a:off x="4686277" y="1892226"/>
            <a:ext cx="3657600" cy="2268251"/>
          </a:xfrm>
        </p:spPr>
        <p:txBody>
          <a:bodyPr/>
          <a:lstStyle/>
          <a:p>
            <a:r>
              <a:rPr lang="en-US" dirty="0" smtClean="0"/>
              <a:t>Complex</a:t>
            </a:r>
          </a:p>
          <a:p>
            <a:r>
              <a:rPr lang="en-US" dirty="0" smtClean="0"/>
              <a:t>Data is not normalized / duplicated multiple times (potentially)</a:t>
            </a:r>
          </a:p>
          <a:p>
            <a:r>
              <a:rPr lang="en-US" dirty="0" smtClean="0"/>
              <a:t>Lost / Out of order messages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783940" y="1609838"/>
            <a:ext cx="3657600" cy="242047"/>
          </a:xfrm>
        </p:spPr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6277" y="1609838"/>
            <a:ext cx="3657600" cy="242047"/>
          </a:xfrm>
        </p:spPr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Rainbows and Unicorns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96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using this?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Financial Systems</a:t>
            </a:r>
          </a:p>
          <a:p>
            <a:pPr lvl="1"/>
            <a:r>
              <a:rPr lang="en-US" dirty="0" smtClean="0"/>
              <a:t>Banks</a:t>
            </a:r>
          </a:p>
          <a:p>
            <a:pPr lvl="1"/>
            <a:r>
              <a:rPr lang="en-US" dirty="0" smtClean="0"/>
              <a:t>Stock Exchanges</a:t>
            </a:r>
          </a:p>
          <a:p>
            <a:r>
              <a:rPr lang="en-US" dirty="0" smtClean="0"/>
              <a:t>Gambling</a:t>
            </a:r>
          </a:p>
          <a:p>
            <a:r>
              <a:rPr lang="en-US" dirty="0" smtClean="0"/>
              <a:t>Systems where temporal data / history is important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4297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6146" name="Picture 2" descr="Image result for question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13" y="2205831"/>
            <a:ext cx="2857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77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Joseph Cutrono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800" dirty="0"/>
              <a:t>https://</a:t>
            </a:r>
            <a:r>
              <a:rPr lang="en-US" sz="2800" dirty="0" smtClean="0"/>
              <a:t>github.com/jcutrono/go-eventsource</a:t>
            </a:r>
          </a:p>
          <a:p>
            <a:endParaRPr lang="en-US" sz="2800" dirty="0"/>
          </a:p>
          <a:p>
            <a:r>
              <a:rPr lang="en-US" sz="3600" dirty="0"/>
              <a:t>internships@utimatesoftware.com</a:t>
            </a:r>
            <a:endParaRPr lang="en-US" sz="3600" dirty="0" smtClean="0"/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 smtClean="0"/>
              <a:t>Manager Innovation Strategy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03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0654224"/>
              </p:ext>
            </p:extLst>
          </p:nvPr>
        </p:nvGraphicFramePr>
        <p:xfrm>
          <a:off x="290513" y="1722438"/>
          <a:ext cx="7556500" cy="310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N-Tier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79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Interface</a:t>
            </a:r>
            <a:endParaRPr lang="en-US" dirty="0"/>
          </a:p>
        </p:txBody>
      </p:sp>
      <p:pic>
        <p:nvPicPr>
          <p:cNvPr id="1028" name="Picture 4" descr="Image result for examples of user interfaces forms and err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55" y="1947585"/>
            <a:ext cx="3549072" cy="2726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examples of user interfaces forms and errors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686" y="1415177"/>
            <a:ext cx="2339900" cy="350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google postma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0378" y="845496"/>
            <a:ext cx="4985787" cy="308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8343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Tier</a:t>
            </a:r>
            <a:endParaRPr lang="en-US" dirty="0"/>
          </a:p>
        </p:txBody>
      </p:sp>
      <p:pic>
        <p:nvPicPr>
          <p:cNvPr id="2050" name="Picture 2" descr="Image result for gatekeeper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546" y="1722438"/>
            <a:ext cx="4144433" cy="310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720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Tier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1967994"/>
              </p:ext>
            </p:extLst>
          </p:nvPr>
        </p:nvGraphicFramePr>
        <p:xfrm>
          <a:off x="290513" y="1722438"/>
          <a:ext cx="7556500" cy="310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2" name="Elbow Connector 11"/>
          <p:cNvCxnSpPr/>
          <p:nvPr/>
        </p:nvCxnSpPr>
        <p:spPr>
          <a:xfrm rot="10800000">
            <a:off x="3766457" y="2144487"/>
            <a:ext cx="1153888" cy="1132116"/>
          </a:xfrm>
          <a:prstGeom prst="bentConnector3">
            <a:avLst>
              <a:gd name="adj1" fmla="val -31132"/>
            </a:avLst>
          </a:prstGeom>
          <a:ln w="117475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/>
          <p:nvPr/>
        </p:nvCxnSpPr>
        <p:spPr>
          <a:xfrm rot="10800000">
            <a:off x="4920345" y="3539134"/>
            <a:ext cx="1045026" cy="869583"/>
          </a:xfrm>
          <a:prstGeom prst="bentConnector3">
            <a:avLst>
              <a:gd name="adj1" fmla="val -27084"/>
            </a:avLst>
          </a:prstGeom>
          <a:ln w="117475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4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Tier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pic>
        <p:nvPicPr>
          <p:cNvPr id="3074" name="Picture 2" descr="Image result for cap theor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5159" y="1586434"/>
            <a:ext cx="4728804" cy="3557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642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Its simple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allows for easy conceptualization</a:t>
            </a:r>
          </a:p>
          <a:p>
            <a:r>
              <a:rPr lang="en-US" dirty="0" smtClean="0"/>
              <a:t>Data is usually normalized, makes updates easy</a:t>
            </a:r>
          </a:p>
          <a:p>
            <a:r>
              <a:rPr lang="en-US" dirty="0" smtClean="0"/>
              <a:t>Data follows a clear concise path from user to database and back</a:t>
            </a:r>
          </a:p>
          <a:p>
            <a:pPr lvl="1"/>
            <a:r>
              <a:rPr lang="en-US" dirty="0" smtClean="0"/>
              <a:t>ORM typically make this even easier</a:t>
            </a:r>
          </a:p>
          <a:p>
            <a:pPr lvl="1"/>
            <a:r>
              <a:rPr lang="en-US" dirty="0" smtClean="0"/>
              <a:t>One can usually generate the other</a:t>
            </a:r>
          </a:p>
        </p:txBody>
      </p:sp>
    </p:spTree>
    <p:extLst>
      <p:ext uri="{BB962C8B-B14F-4D97-AF65-F5344CB8AC3E}">
        <p14:creationId xmlns:p14="http://schemas.microsoft.com/office/powerpoint/2010/main" val="363320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Well… Bank Accounts</a:t>
            </a:r>
            <a:endParaRPr lang="en-US" dirty="0"/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1101273"/>
              </p:ext>
            </p:extLst>
          </p:nvPr>
        </p:nvGraphicFramePr>
        <p:xfrm>
          <a:off x="290513" y="1722438"/>
          <a:ext cx="7556500" cy="310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48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would you do it?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Starting balance: $100</a:t>
            </a:r>
          </a:p>
          <a:p>
            <a:r>
              <a:rPr lang="en-US" dirty="0" smtClean="0"/>
              <a:t>Lunch: -$25</a:t>
            </a:r>
          </a:p>
          <a:p>
            <a:r>
              <a:rPr lang="en-US" dirty="0" smtClean="0"/>
              <a:t>Deposit: +$50</a:t>
            </a:r>
          </a:p>
          <a:p>
            <a:endParaRPr lang="en-US" dirty="0"/>
          </a:p>
          <a:p>
            <a:r>
              <a:rPr lang="en-US" dirty="0" smtClean="0"/>
              <a:t>Balance the checkbook: $125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47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6977</TotalTime>
  <Words>288</Words>
  <Application>Microsoft Office PowerPoint</Application>
  <PresentationFormat>On-screen Show (16:9)</PresentationFormat>
  <Paragraphs>99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MS PGothic</vt:lpstr>
      <vt:lpstr>MS PGothic</vt:lpstr>
      <vt:lpstr>Arial</vt:lpstr>
      <vt:lpstr>Gentona Book</vt:lpstr>
      <vt:lpstr>Quadon Medium</vt:lpstr>
      <vt:lpstr>Rockwell</vt:lpstr>
      <vt:lpstr>Wingdings</vt:lpstr>
      <vt:lpstr>PNE Theme Slide Deck</vt:lpstr>
      <vt:lpstr>Event Sourcing</vt:lpstr>
      <vt:lpstr>N-Tier Architecture</vt:lpstr>
      <vt:lpstr>User Interface</vt:lpstr>
      <vt:lpstr>Application Tier</vt:lpstr>
      <vt:lpstr>Application Tier</vt:lpstr>
      <vt:lpstr>Data Tier</vt:lpstr>
      <vt:lpstr>Its simple</vt:lpstr>
      <vt:lpstr>Well… Bank Accounts</vt:lpstr>
      <vt:lpstr>How would you do it?</vt:lpstr>
      <vt:lpstr>Language</vt:lpstr>
      <vt:lpstr>PowerPoint Presentation</vt:lpstr>
      <vt:lpstr>Code Example</vt:lpstr>
      <vt:lpstr>Rainbows and Unicorns</vt:lpstr>
      <vt:lpstr>Who is using this?</vt:lpstr>
      <vt:lpstr>Questions</vt:lpstr>
      <vt:lpstr>Joseph Cutrono</vt:lpstr>
      <vt:lpstr>PowerPoint Presentation</vt:lpstr>
    </vt:vector>
  </TitlesOfParts>
  <Company>UF College of Engineering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Joseph Cutrono</cp:lastModifiedBy>
  <cp:revision>297</cp:revision>
  <cp:lastPrinted>2014-01-31T19:29:42Z</cp:lastPrinted>
  <dcterms:created xsi:type="dcterms:W3CDTF">2013-09-18T13:46:37Z</dcterms:created>
  <dcterms:modified xsi:type="dcterms:W3CDTF">2017-02-15T16:13:50Z</dcterms:modified>
</cp:coreProperties>
</file>